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973" r:id="rId21"/>
    <p:sldId id="852" r:id="rId22"/>
    <p:sldId id="992" r:id="rId23"/>
    <p:sldId id="982" r:id="rId24"/>
    <p:sldId id="993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7" autoAdjust="0"/>
    <p:restoredTop sz="78923" autoAdjust="0"/>
  </p:normalViewPr>
  <p:slideViewPr>
    <p:cSldViewPr snapToGrid="0" snapToObjects="1">
      <p:cViewPr varScale="1">
        <p:scale>
          <a:sx n="92" d="100"/>
          <a:sy n="92" d="100"/>
        </p:scale>
        <p:origin x="975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2020/9/10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humans represent binary formats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BFF8-9CA4-DA47-9B6A-445BBBF8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25E6-13F0-C643-B442-4678DFE1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Digital information is represented in bits</a:t>
            </a:r>
          </a:p>
          <a:p>
            <a:r>
              <a:rPr lang="en-US" dirty="0"/>
              <a:t>Byte = 8 bits</a:t>
            </a:r>
          </a:p>
          <a:p>
            <a:r>
              <a:rPr lang="en-US" dirty="0"/>
              <a:t>Base2 representation of unsigned integers: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1-byte range: [0, 2</a:t>
            </a:r>
            <a:r>
              <a:rPr lang="en-US" baseline="30000" dirty="0"/>
              <a:t>8</a:t>
            </a:r>
            <a:r>
              <a:rPr lang="en-US" dirty="0"/>
              <a:t>-1]</a:t>
            </a:r>
          </a:p>
          <a:p>
            <a:pPr lvl="1"/>
            <a:r>
              <a:rPr lang="en-US" dirty="0"/>
              <a:t>4-byte range: [0, 2</a:t>
            </a:r>
            <a:r>
              <a:rPr lang="en-US" baseline="30000" dirty="0"/>
              <a:t>32</a:t>
            </a:r>
            <a:r>
              <a:rPr lang="en-US" dirty="0"/>
              <a:t>-1]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4DDD6A-DECE-1449-86D3-306413708239}"/>
              </a:ext>
            </a:extLst>
          </p:cNvPr>
          <p:cNvSpPr txBox="1">
            <a:spLocks/>
          </p:cNvSpPr>
          <p:nvPr/>
        </p:nvSpPr>
        <p:spPr>
          <a:xfrm>
            <a:off x="644042" y="3416715"/>
            <a:ext cx="8499958" cy="31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6062D4-831E-BE4E-AD37-C6FBEE471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43774"/>
              </p:ext>
            </p:extLst>
          </p:nvPr>
        </p:nvGraphicFramePr>
        <p:xfrm>
          <a:off x="4572000" y="3234153"/>
          <a:ext cx="1354460" cy="113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3"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3234153"/>
                        <a:ext cx="1354460" cy="113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95457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69066</TotalTime>
  <Words>1553</Words>
  <Application>Microsoft Office PowerPoint</Application>
  <PresentationFormat>On-screen Show (4:3)</PresentationFormat>
  <Paragraphs>399</Paragraphs>
  <Slides>36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Gill Sans</vt:lpstr>
      <vt:lpstr>Arial</vt:lpstr>
      <vt:lpstr>Calibri</vt:lpstr>
      <vt:lpstr>Consolas</vt:lpstr>
      <vt:lpstr>Courier New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What we’ve learnt so far</vt:lpstr>
      <vt:lpstr>Describing bit patterns in a human-readable way</vt:lpstr>
      <vt:lpstr>Describing a bit pattern: hex notation</vt:lpstr>
      <vt:lpstr>Breakout time!</vt:lpstr>
      <vt:lpstr>Breakout exercises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5836</cp:revision>
  <cp:lastPrinted>2019-09-04T20:49:47Z</cp:lastPrinted>
  <dcterms:created xsi:type="dcterms:W3CDTF">2012-08-17T04:52:30Z</dcterms:created>
  <dcterms:modified xsi:type="dcterms:W3CDTF">2020-09-10T14:44:34Z</dcterms:modified>
</cp:coreProperties>
</file>